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259" r:id="rId4"/>
    <p:sldId id="269" r:id="rId5"/>
    <p:sldId id="267" r:id="rId6"/>
    <p:sldId id="263" r:id="rId7"/>
    <p:sldId id="266" r:id="rId8"/>
    <p:sldId id="268" r:id="rId9"/>
    <p:sldId id="264" r:id="rId10"/>
    <p:sldId id="265" r:id="rId11"/>
    <p:sldId id="262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E77FF1-B1B1-4E9E-0A96-554BBFACF42B}" v="111" dt="2021-07-21T14:08:01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ya Agarwal" userId="S::agarwalt@uwindsor.ca::b95533fb-542a-4b06-a903-b822e93c57f1" providerId="AD" clId="Web-{D0E5F95B-1EF2-4FE5-84F1-1F87D1453DDF}"/>
    <pc:docChg chg="addSld delSld modSld">
      <pc:chgData name="Tanya Agarwal" userId="S::agarwalt@uwindsor.ca::b95533fb-542a-4b06-a903-b822e93c57f1" providerId="AD" clId="Web-{D0E5F95B-1EF2-4FE5-84F1-1F87D1453DDF}" dt="2021-07-06T15:43:22.672" v="365" actId="14100"/>
      <pc:docMkLst>
        <pc:docMk/>
      </pc:docMkLst>
      <pc:sldChg chg="addSp delSp modSp">
        <pc:chgData name="Tanya Agarwal" userId="S::agarwalt@uwindsor.ca::b95533fb-542a-4b06-a903-b822e93c57f1" providerId="AD" clId="Web-{D0E5F95B-1EF2-4FE5-84F1-1F87D1453DDF}" dt="2021-07-06T15:36:00.649" v="343" actId="20577"/>
        <pc:sldMkLst>
          <pc:docMk/>
          <pc:sldMk cId="0" sldId="256"/>
        </pc:sldMkLst>
        <pc:spChg chg="add del mod">
          <ac:chgData name="Tanya Agarwal" userId="S::agarwalt@uwindsor.ca::b95533fb-542a-4b06-a903-b822e93c57f1" providerId="AD" clId="Web-{D0E5F95B-1EF2-4FE5-84F1-1F87D1453DDF}" dt="2021-07-06T15:33:23.687" v="207"/>
          <ac:spMkLst>
            <pc:docMk/>
            <pc:sldMk cId="0" sldId="256"/>
            <ac:spMk id="2" creationId="{03135218-9822-4DB3-83F3-A6C853053932}"/>
          </ac:spMkLst>
        </pc:spChg>
        <pc:spChg chg="add del">
          <ac:chgData name="Tanya Agarwal" userId="S::agarwalt@uwindsor.ca::b95533fb-542a-4b06-a903-b822e93c57f1" providerId="AD" clId="Web-{D0E5F95B-1EF2-4FE5-84F1-1F87D1453DDF}" dt="2021-07-06T15:33:15.546" v="204"/>
          <ac:spMkLst>
            <pc:docMk/>
            <pc:sldMk cId="0" sldId="256"/>
            <ac:spMk id="3" creationId="{5BB53161-B566-4B6B-934B-C6C517D0D09F}"/>
          </ac:spMkLst>
        </pc:spChg>
        <pc:spChg chg="add mod">
          <ac:chgData name="Tanya Agarwal" userId="S::agarwalt@uwindsor.ca::b95533fb-542a-4b06-a903-b822e93c57f1" providerId="AD" clId="Web-{D0E5F95B-1EF2-4FE5-84F1-1F87D1453DDF}" dt="2021-07-06T15:36:00.649" v="343" actId="20577"/>
          <ac:spMkLst>
            <pc:docMk/>
            <pc:sldMk cId="0" sldId="256"/>
            <ac:spMk id="4" creationId="{B9BAD4AC-984C-4DBB-A130-ADB08D051098}"/>
          </ac:spMkLst>
        </pc:spChg>
        <pc:picChg chg="add del mod">
          <ac:chgData name="Tanya Agarwal" userId="S::agarwalt@uwindsor.ca::b95533fb-542a-4b06-a903-b822e93c57f1" providerId="AD" clId="Web-{D0E5F95B-1EF2-4FE5-84F1-1F87D1453DDF}" dt="2021-07-06T15:34:31.238" v="226"/>
          <ac:picMkLst>
            <pc:docMk/>
            <pc:sldMk cId="0" sldId="256"/>
            <ac:picMk id="5" creationId="{4A8F56B9-FCFB-4060-B538-8654792AB43F}"/>
          </ac:picMkLst>
        </pc:picChg>
        <pc:picChg chg="add del mod">
          <ac:chgData name="Tanya Agarwal" userId="S::agarwalt@uwindsor.ca::b95533fb-542a-4b06-a903-b822e93c57f1" providerId="AD" clId="Web-{D0E5F95B-1EF2-4FE5-84F1-1F87D1453DDF}" dt="2021-07-06T15:34:31.238" v="225"/>
          <ac:picMkLst>
            <pc:docMk/>
            <pc:sldMk cId="0" sldId="256"/>
            <ac:picMk id="6" creationId="{6CBC6E7B-39DE-4BF8-A245-26799B7E13B9}"/>
          </ac:picMkLst>
        </pc:picChg>
      </pc:sldChg>
      <pc:sldChg chg="del">
        <pc:chgData name="Tanya Agarwal" userId="S::agarwalt@uwindsor.ca::b95533fb-542a-4b06-a903-b822e93c57f1" providerId="AD" clId="Web-{D0E5F95B-1EF2-4FE5-84F1-1F87D1453DDF}" dt="2021-07-06T15:39:46.051" v="359"/>
        <pc:sldMkLst>
          <pc:docMk/>
          <pc:sldMk cId="0" sldId="257"/>
        </pc:sldMkLst>
      </pc:sldChg>
      <pc:sldChg chg="addSp delSp modSp">
        <pc:chgData name="Tanya Agarwal" userId="S::agarwalt@uwindsor.ca::b95533fb-542a-4b06-a903-b822e93c57f1" providerId="AD" clId="Web-{D0E5F95B-1EF2-4FE5-84F1-1F87D1453DDF}" dt="2021-07-06T15:28:36.751" v="123" actId="14100"/>
        <pc:sldMkLst>
          <pc:docMk/>
          <pc:sldMk cId="0" sldId="259"/>
        </pc:sldMkLst>
        <pc:spChg chg="del">
          <ac:chgData name="Tanya Agarwal" userId="S::agarwalt@uwindsor.ca::b95533fb-542a-4b06-a903-b822e93c57f1" providerId="AD" clId="Web-{D0E5F95B-1EF2-4FE5-84F1-1F87D1453DDF}" dt="2021-07-06T15:28:13.640" v="116"/>
          <ac:spMkLst>
            <pc:docMk/>
            <pc:sldMk cId="0" sldId="259"/>
            <ac:spMk id="2" creationId="{00000000-0000-0000-0000-000000000000}"/>
          </ac:spMkLst>
        </pc:spChg>
        <pc:spChg chg="mod">
          <ac:chgData name="Tanya Agarwal" userId="S::agarwalt@uwindsor.ca::b95533fb-542a-4b06-a903-b822e93c57f1" providerId="AD" clId="Web-{D0E5F95B-1EF2-4FE5-84F1-1F87D1453DDF}" dt="2021-07-06T15:28:32.219" v="121" actId="1076"/>
          <ac:spMkLst>
            <pc:docMk/>
            <pc:sldMk cId="0" sldId="259"/>
            <ac:spMk id="145" creationId="{00000000-0000-0000-0000-000000000000}"/>
          </ac:spMkLst>
        </pc:spChg>
        <pc:picChg chg="add mod">
          <ac:chgData name="Tanya Agarwal" userId="S::agarwalt@uwindsor.ca::b95533fb-542a-4b06-a903-b822e93c57f1" providerId="AD" clId="Web-{D0E5F95B-1EF2-4FE5-84F1-1F87D1453DDF}" dt="2021-07-06T15:28:36.751" v="123" actId="14100"/>
          <ac:picMkLst>
            <pc:docMk/>
            <pc:sldMk cId="0" sldId="259"/>
            <ac:picMk id="3" creationId="{A84C4E86-1DBA-41E1-A624-CB6390C26D7D}"/>
          </ac:picMkLst>
        </pc:picChg>
      </pc:sldChg>
      <pc:sldChg chg="addSp delSp modSp">
        <pc:chgData name="Tanya Agarwal" userId="S::agarwalt@uwindsor.ca::b95533fb-542a-4b06-a903-b822e93c57f1" providerId="AD" clId="Web-{D0E5F95B-1EF2-4FE5-84F1-1F87D1453DDF}" dt="2021-07-06T15:24:54.005" v="87" actId="14100"/>
        <pc:sldMkLst>
          <pc:docMk/>
          <pc:sldMk cId="128852821" sldId="263"/>
        </pc:sldMkLst>
        <pc:spChg chg="del">
          <ac:chgData name="Tanya Agarwal" userId="S::agarwalt@uwindsor.ca::b95533fb-542a-4b06-a903-b822e93c57f1" providerId="AD" clId="Web-{D0E5F95B-1EF2-4FE5-84F1-1F87D1453DDF}" dt="2021-07-06T15:24:23.269" v="79"/>
          <ac:spMkLst>
            <pc:docMk/>
            <pc:sldMk cId="128852821" sldId="263"/>
            <ac:spMk id="2" creationId="{00000000-0000-0000-0000-000000000000}"/>
          </ac:spMkLst>
        </pc:spChg>
        <pc:spChg chg="mod">
          <ac:chgData name="Tanya Agarwal" userId="S::agarwalt@uwindsor.ca::b95533fb-542a-4b06-a903-b822e93c57f1" providerId="AD" clId="Web-{D0E5F95B-1EF2-4FE5-84F1-1F87D1453DDF}" dt="2021-07-06T15:24:49.411" v="86" actId="1076"/>
          <ac:spMkLst>
            <pc:docMk/>
            <pc:sldMk cId="128852821" sldId="263"/>
            <ac:spMk id="145" creationId="{00000000-0000-0000-0000-000000000000}"/>
          </ac:spMkLst>
        </pc:spChg>
        <pc:picChg chg="add mod">
          <ac:chgData name="Tanya Agarwal" userId="S::agarwalt@uwindsor.ca::b95533fb-542a-4b06-a903-b822e93c57f1" providerId="AD" clId="Web-{D0E5F95B-1EF2-4FE5-84F1-1F87D1453DDF}" dt="2021-07-06T15:24:54.005" v="87" actId="14100"/>
          <ac:picMkLst>
            <pc:docMk/>
            <pc:sldMk cId="128852821" sldId="263"/>
            <ac:picMk id="3" creationId="{9E0648A3-0B6A-4B88-BB5F-F7A524505760}"/>
          </ac:picMkLst>
        </pc:picChg>
      </pc:sldChg>
      <pc:sldChg chg="addSp delSp modSp">
        <pc:chgData name="Tanya Agarwal" userId="S::agarwalt@uwindsor.ca::b95533fb-542a-4b06-a903-b822e93c57f1" providerId="AD" clId="Web-{D0E5F95B-1EF2-4FE5-84F1-1F87D1453DDF}" dt="2021-07-06T15:15:04.396" v="62" actId="1076"/>
        <pc:sldMkLst>
          <pc:docMk/>
          <pc:sldMk cId="3533154618" sldId="264"/>
        </pc:sldMkLst>
        <pc:spChg chg="mod">
          <ac:chgData name="Tanya Agarwal" userId="S::agarwalt@uwindsor.ca::b95533fb-542a-4b06-a903-b822e93c57f1" providerId="AD" clId="Web-{D0E5F95B-1EF2-4FE5-84F1-1F87D1453DDF}" dt="2021-07-06T15:13:07.406" v="37" actId="20577"/>
          <ac:spMkLst>
            <pc:docMk/>
            <pc:sldMk cId="3533154618" sldId="264"/>
            <ac:spMk id="2" creationId="{00000000-0000-0000-0000-000000000000}"/>
          </ac:spMkLst>
        </pc:spChg>
        <pc:spChg chg="mod">
          <ac:chgData name="Tanya Agarwal" userId="S::agarwalt@uwindsor.ca::b95533fb-542a-4b06-a903-b822e93c57f1" providerId="AD" clId="Web-{D0E5F95B-1EF2-4FE5-84F1-1F87D1453DDF}" dt="2021-07-06T15:15:04.396" v="62" actId="1076"/>
          <ac:spMkLst>
            <pc:docMk/>
            <pc:sldMk cId="3533154618" sldId="264"/>
            <ac:spMk id="144" creationId="{00000000-0000-0000-0000-000000000000}"/>
          </ac:spMkLst>
        </pc:spChg>
        <pc:spChg chg="mod">
          <ac:chgData name="Tanya Agarwal" userId="S::agarwalt@uwindsor.ca::b95533fb-542a-4b06-a903-b822e93c57f1" providerId="AD" clId="Web-{D0E5F95B-1EF2-4FE5-84F1-1F87D1453DDF}" dt="2021-07-06T15:14:52.489" v="60" actId="1076"/>
          <ac:spMkLst>
            <pc:docMk/>
            <pc:sldMk cId="3533154618" sldId="264"/>
            <ac:spMk id="145" creationId="{00000000-0000-0000-0000-000000000000}"/>
          </ac:spMkLst>
        </pc:spChg>
        <pc:picChg chg="add del mod">
          <ac:chgData name="Tanya Agarwal" userId="S::agarwalt@uwindsor.ca::b95533fb-542a-4b06-a903-b822e93c57f1" providerId="AD" clId="Web-{D0E5F95B-1EF2-4FE5-84F1-1F87D1453DDF}" dt="2021-07-06T15:12:11.950" v="33"/>
          <ac:picMkLst>
            <pc:docMk/>
            <pc:sldMk cId="3533154618" sldId="264"/>
            <ac:picMk id="3" creationId="{FFEE9651-19CB-4433-B61A-1C3D91C895AB}"/>
          </ac:picMkLst>
        </pc:picChg>
        <pc:picChg chg="add mod modCrop">
          <ac:chgData name="Tanya Agarwal" userId="S::agarwalt@uwindsor.ca::b95533fb-542a-4b06-a903-b822e93c57f1" providerId="AD" clId="Web-{D0E5F95B-1EF2-4FE5-84F1-1F87D1453DDF}" dt="2021-07-06T15:14:55.192" v="61" actId="1076"/>
          <ac:picMkLst>
            <pc:docMk/>
            <pc:sldMk cId="3533154618" sldId="264"/>
            <ac:picMk id="4" creationId="{E0C89475-C304-4BE2-87FE-362C660A7EFA}"/>
          </ac:picMkLst>
        </pc:picChg>
      </pc:sldChg>
      <pc:sldChg chg="addSp modSp new">
        <pc:chgData name="Tanya Agarwal" userId="S::agarwalt@uwindsor.ca::b95533fb-542a-4b06-a903-b822e93c57f1" providerId="AD" clId="Web-{D0E5F95B-1EF2-4FE5-84F1-1F87D1453DDF}" dt="2021-07-06T15:16:59.761" v="76" actId="20577"/>
        <pc:sldMkLst>
          <pc:docMk/>
          <pc:sldMk cId="2866245804" sldId="265"/>
        </pc:sldMkLst>
        <pc:spChg chg="add mod">
          <ac:chgData name="Tanya Agarwal" userId="S::agarwalt@uwindsor.ca::b95533fb-542a-4b06-a903-b822e93c57f1" providerId="AD" clId="Web-{D0E5F95B-1EF2-4FE5-84F1-1F87D1453DDF}" dt="2021-07-06T15:16:59.761" v="76" actId="20577"/>
          <ac:spMkLst>
            <pc:docMk/>
            <pc:sldMk cId="2866245804" sldId="265"/>
            <ac:spMk id="4" creationId="{CFC7AC64-C42C-4E29-A1F5-4E2172F5880A}"/>
          </ac:spMkLst>
        </pc:spChg>
        <pc:picChg chg="add mod">
          <ac:chgData name="Tanya Agarwal" userId="S::agarwalt@uwindsor.ca::b95533fb-542a-4b06-a903-b822e93c57f1" providerId="AD" clId="Web-{D0E5F95B-1EF2-4FE5-84F1-1F87D1453DDF}" dt="2021-07-06T15:16:27.010" v="70" actId="14100"/>
          <ac:picMkLst>
            <pc:docMk/>
            <pc:sldMk cId="2866245804" sldId="265"/>
            <ac:picMk id="2" creationId="{5A5274B0-31A4-4084-A52A-A3822D787AD8}"/>
          </ac:picMkLst>
        </pc:picChg>
      </pc:sldChg>
      <pc:sldChg chg="addSp delSp modSp new mod modClrScheme chgLayout">
        <pc:chgData name="Tanya Agarwal" userId="S::agarwalt@uwindsor.ca::b95533fb-542a-4b06-a903-b822e93c57f1" providerId="AD" clId="Web-{D0E5F95B-1EF2-4FE5-84F1-1F87D1453DDF}" dt="2021-07-06T15:27:13.793" v="115" actId="1076"/>
        <pc:sldMkLst>
          <pc:docMk/>
          <pc:sldMk cId="3360105601" sldId="266"/>
        </pc:sldMkLst>
        <pc:spChg chg="mod ord">
          <ac:chgData name="Tanya Agarwal" userId="S::agarwalt@uwindsor.ca::b95533fb-542a-4b06-a903-b822e93c57f1" providerId="AD" clId="Web-{D0E5F95B-1EF2-4FE5-84F1-1F87D1453DDF}" dt="2021-07-06T15:26:55.198" v="110" actId="1076"/>
          <ac:spMkLst>
            <pc:docMk/>
            <pc:sldMk cId="3360105601" sldId="266"/>
            <ac:spMk id="2" creationId="{1FA3B714-3D56-47D0-8917-BA2D1658E0A1}"/>
          </ac:spMkLst>
        </pc:spChg>
        <pc:spChg chg="del">
          <ac:chgData name="Tanya Agarwal" userId="S::agarwalt@uwindsor.ca::b95533fb-542a-4b06-a903-b822e93c57f1" providerId="AD" clId="Web-{D0E5F95B-1EF2-4FE5-84F1-1F87D1453DDF}" dt="2021-07-06T15:26:01.008" v="101"/>
          <ac:spMkLst>
            <pc:docMk/>
            <pc:sldMk cId="3360105601" sldId="266"/>
            <ac:spMk id="3" creationId="{63D5C753-9C40-4C83-B7A2-5715B5DD17ED}"/>
          </ac:spMkLst>
        </pc:spChg>
        <pc:spChg chg="add del mod ord">
          <ac:chgData name="Tanya Agarwal" userId="S::agarwalt@uwindsor.ca::b95533fb-542a-4b06-a903-b822e93c57f1" providerId="AD" clId="Web-{D0E5F95B-1EF2-4FE5-84F1-1F87D1453DDF}" dt="2021-07-06T15:26:42.698" v="109"/>
          <ac:spMkLst>
            <pc:docMk/>
            <pc:sldMk cId="3360105601" sldId="266"/>
            <ac:spMk id="5" creationId="{7CE10F50-69A3-46AD-8E5D-59104AC3AFD1}"/>
          </ac:spMkLst>
        </pc:spChg>
        <pc:spChg chg="add mod ord">
          <ac:chgData name="Tanya Agarwal" userId="S::agarwalt@uwindsor.ca::b95533fb-542a-4b06-a903-b822e93c57f1" providerId="AD" clId="Web-{D0E5F95B-1EF2-4FE5-84F1-1F87D1453DDF}" dt="2021-07-06T15:26:34.979" v="106"/>
          <ac:spMkLst>
            <pc:docMk/>
            <pc:sldMk cId="3360105601" sldId="266"/>
            <ac:spMk id="6" creationId="{BE5A28C6-DAAA-4AFF-AF7F-98846580FB17}"/>
          </ac:spMkLst>
        </pc:spChg>
        <pc:picChg chg="add mod">
          <ac:chgData name="Tanya Agarwal" userId="S::agarwalt@uwindsor.ca::b95533fb-542a-4b06-a903-b822e93c57f1" providerId="AD" clId="Web-{D0E5F95B-1EF2-4FE5-84F1-1F87D1453DDF}" dt="2021-07-06T15:27:13.793" v="115" actId="1076"/>
          <ac:picMkLst>
            <pc:docMk/>
            <pc:sldMk cId="3360105601" sldId="266"/>
            <ac:picMk id="4" creationId="{8C6A7CEF-E81A-4C8F-A71F-C70BEC324B98}"/>
          </ac:picMkLst>
        </pc:picChg>
      </pc:sldChg>
      <pc:sldChg chg="addSp delSp modSp new mod modClrScheme modShow chgLayout">
        <pc:chgData name="Tanya Agarwal" userId="S::agarwalt@uwindsor.ca::b95533fb-542a-4b06-a903-b822e93c57f1" providerId="AD" clId="Web-{D0E5F95B-1EF2-4FE5-84F1-1F87D1453DDF}" dt="2021-07-06T15:31:02.758" v="169" actId="14100"/>
        <pc:sldMkLst>
          <pc:docMk/>
          <pc:sldMk cId="4044957297" sldId="267"/>
        </pc:sldMkLst>
        <pc:spChg chg="mod ord">
          <ac:chgData name="Tanya Agarwal" userId="S::agarwalt@uwindsor.ca::b95533fb-542a-4b06-a903-b822e93c57f1" providerId="AD" clId="Web-{D0E5F95B-1EF2-4FE5-84F1-1F87D1453DDF}" dt="2021-07-06T15:30:33.475" v="160" actId="1076"/>
          <ac:spMkLst>
            <pc:docMk/>
            <pc:sldMk cId="4044957297" sldId="267"/>
            <ac:spMk id="2" creationId="{AE757E38-B9C6-4ACC-BA14-D75F9B215D6E}"/>
          </ac:spMkLst>
        </pc:spChg>
        <pc:spChg chg="del mod ord">
          <ac:chgData name="Tanya Agarwal" userId="S::agarwalt@uwindsor.ca::b95533fb-542a-4b06-a903-b822e93c57f1" providerId="AD" clId="Web-{D0E5F95B-1EF2-4FE5-84F1-1F87D1453DDF}" dt="2021-07-06T15:29:16.284" v="148"/>
          <ac:spMkLst>
            <pc:docMk/>
            <pc:sldMk cId="4044957297" sldId="267"/>
            <ac:spMk id="3" creationId="{E37C3F94-E09B-4460-86C0-55F1EAEA4A69}"/>
          </ac:spMkLst>
        </pc:spChg>
        <pc:spChg chg="add del mod ord">
          <ac:chgData name="Tanya Agarwal" userId="S::agarwalt@uwindsor.ca::b95533fb-542a-4b06-a903-b822e93c57f1" providerId="AD" clId="Web-{D0E5F95B-1EF2-4FE5-84F1-1F87D1453DDF}" dt="2021-07-06T15:29:23.019" v="149"/>
          <ac:spMkLst>
            <pc:docMk/>
            <pc:sldMk cId="4044957297" sldId="267"/>
            <ac:spMk id="4" creationId="{C75C7A47-4944-4EF8-9206-3BB61EF7696D}"/>
          </ac:spMkLst>
        </pc:spChg>
        <pc:spChg chg="add del mod">
          <ac:chgData name="Tanya Agarwal" userId="S::agarwalt@uwindsor.ca::b95533fb-542a-4b06-a903-b822e93c57f1" providerId="AD" clId="Web-{D0E5F95B-1EF2-4FE5-84F1-1F87D1453DDF}" dt="2021-07-06T15:30:05.724" v="154"/>
          <ac:spMkLst>
            <pc:docMk/>
            <pc:sldMk cId="4044957297" sldId="267"/>
            <ac:spMk id="7" creationId="{4BCD107A-1DB9-41A7-AB64-A5F2ECE7F5A2}"/>
          </ac:spMkLst>
        </pc:spChg>
        <pc:spChg chg="add del mod ord">
          <ac:chgData name="Tanya Agarwal" userId="S::agarwalt@uwindsor.ca::b95533fb-542a-4b06-a903-b822e93c57f1" providerId="AD" clId="Web-{D0E5F95B-1EF2-4FE5-84F1-1F87D1453DDF}" dt="2021-07-06T15:30:25.928" v="158"/>
          <ac:spMkLst>
            <pc:docMk/>
            <pc:sldMk cId="4044957297" sldId="267"/>
            <ac:spMk id="9" creationId="{7ACBA71F-D89E-4049-94DD-EE412B5CD149}"/>
          </ac:spMkLst>
        </pc:spChg>
        <pc:spChg chg="add del mod ord">
          <ac:chgData name="Tanya Agarwal" userId="S::agarwalt@uwindsor.ca::b95533fb-542a-4b06-a903-b822e93c57f1" providerId="AD" clId="Web-{D0E5F95B-1EF2-4FE5-84F1-1F87D1453DDF}" dt="2021-07-06T15:30:41.570" v="164"/>
          <ac:spMkLst>
            <pc:docMk/>
            <pc:sldMk cId="4044957297" sldId="267"/>
            <ac:spMk id="10" creationId="{32CD0956-687D-4E20-AF15-4E14CDE00524}"/>
          </ac:spMkLst>
        </pc:spChg>
        <pc:picChg chg="add del mod ord modCrop">
          <ac:chgData name="Tanya Agarwal" userId="S::agarwalt@uwindsor.ca::b95533fb-542a-4b06-a903-b822e93c57f1" providerId="AD" clId="Web-{D0E5F95B-1EF2-4FE5-84F1-1F87D1453DDF}" dt="2021-07-06T15:29:37.613" v="153"/>
          <ac:picMkLst>
            <pc:docMk/>
            <pc:sldMk cId="4044957297" sldId="267"/>
            <ac:picMk id="5" creationId="{CBFF0508-B684-41D0-BBDD-88A5A18DCADF}"/>
          </ac:picMkLst>
        </pc:picChg>
        <pc:picChg chg="add mod ord modCrop">
          <ac:chgData name="Tanya Agarwal" userId="S::agarwalt@uwindsor.ca::b95533fb-542a-4b06-a903-b822e93c57f1" providerId="AD" clId="Web-{D0E5F95B-1EF2-4FE5-84F1-1F87D1453DDF}" dt="2021-07-06T15:31:02.758" v="169" actId="14100"/>
          <ac:picMkLst>
            <pc:docMk/>
            <pc:sldMk cId="4044957297" sldId="267"/>
            <ac:picMk id="8" creationId="{F0E7F4BA-5F9F-4F36-8642-8369057A1F70}"/>
          </ac:picMkLst>
        </pc:picChg>
        <pc:picChg chg="add mod">
          <ac:chgData name="Tanya Agarwal" userId="S::agarwalt@uwindsor.ca::b95533fb-542a-4b06-a903-b822e93c57f1" providerId="AD" clId="Web-{D0E5F95B-1EF2-4FE5-84F1-1F87D1453DDF}" dt="2021-07-06T15:30:56.852" v="168" actId="1076"/>
          <ac:picMkLst>
            <pc:docMk/>
            <pc:sldMk cId="4044957297" sldId="267"/>
            <ac:picMk id="11" creationId="{B39C5AA2-C08C-43F7-90D4-A9B085CD6817}"/>
          </ac:picMkLst>
        </pc:picChg>
      </pc:sldChg>
      <pc:sldChg chg="addSp delSp modSp new mod modClrScheme chgLayout">
        <pc:chgData name="Tanya Agarwal" userId="S::agarwalt@uwindsor.ca::b95533fb-542a-4b06-a903-b822e93c57f1" providerId="AD" clId="Web-{D0E5F95B-1EF2-4FE5-84F1-1F87D1453DDF}" dt="2021-07-06T15:43:22.672" v="365" actId="14100"/>
        <pc:sldMkLst>
          <pc:docMk/>
          <pc:sldMk cId="1551152205" sldId="268"/>
        </pc:sldMkLst>
        <pc:spChg chg="del">
          <ac:chgData name="Tanya Agarwal" userId="S::agarwalt@uwindsor.ca::b95533fb-542a-4b06-a903-b822e93c57f1" providerId="AD" clId="Web-{D0E5F95B-1EF2-4FE5-84F1-1F87D1453DDF}" dt="2021-07-06T15:31:42.838" v="171"/>
          <ac:spMkLst>
            <pc:docMk/>
            <pc:sldMk cId="1551152205" sldId="268"/>
            <ac:spMk id="2" creationId="{C71BC901-38CF-43A5-8C39-428D17670AA9}"/>
          </ac:spMkLst>
        </pc:spChg>
        <pc:spChg chg="mod ord">
          <ac:chgData name="Tanya Agarwal" userId="S::agarwalt@uwindsor.ca::b95533fb-542a-4b06-a903-b822e93c57f1" providerId="AD" clId="Web-{D0E5F95B-1EF2-4FE5-84F1-1F87D1453DDF}" dt="2021-07-06T15:37:45.826" v="354" actId="1076"/>
          <ac:spMkLst>
            <pc:docMk/>
            <pc:sldMk cId="1551152205" sldId="268"/>
            <ac:spMk id="3" creationId="{EF8BCD35-4534-4129-A6FC-3AAF31C13811}"/>
          </ac:spMkLst>
        </pc:spChg>
        <pc:spChg chg="del mod ord">
          <ac:chgData name="Tanya Agarwal" userId="S::agarwalt@uwindsor.ca::b95533fb-542a-4b06-a903-b822e93c57f1" providerId="AD" clId="Web-{D0E5F95B-1EF2-4FE5-84F1-1F87D1453DDF}" dt="2021-07-06T15:31:53.573" v="172"/>
          <ac:spMkLst>
            <pc:docMk/>
            <pc:sldMk cId="1551152205" sldId="268"/>
            <ac:spMk id="4" creationId="{86B2B6A4-77E2-42C9-B68F-294FD843BF31}"/>
          </ac:spMkLst>
        </pc:spChg>
        <pc:spChg chg="add del mod">
          <ac:chgData name="Tanya Agarwal" userId="S::agarwalt@uwindsor.ca::b95533fb-542a-4b06-a903-b822e93c57f1" providerId="AD" clId="Web-{D0E5F95B-1EF2-4FE5-84F1-1F87D1453DDF}" dt="2021-07-06T15:38:29" v="358"/>
          <ac:spMkLst>
            <pc:docMk/>
            <pc:sldMk cId="1551152205" sldId="268"/>
            <ac:spMk id="6" creationId="{4D31C466-70C7-4700-964E-0D3244741397}"/>
          </ac:spMkLst>
        </pc:spChg>
        <pc:spChg chg="add mod">
          <ac:chgData name="Tanya Agarwal" userId="S::agarwalt@uwindsor.ca::b95533fb-542a-4b06-a903-b822e93c57f1" providerId="AD" clId="Web-{D0E5F95B-1EF2-4FE5-84F1-1F87D1453DDF}" dt="2021-07-06T15:37:48.764" v="356" actId="20577"/>
          <ac:spMkLst>
            <pc:docMk/>
            <pc:sldMk cId="1551152205" sldId="268"/>
            <ac:spMk id="8" creationId="{3D3EDCBB-9388-4649-A3EF-E241C257C9E2}"/>
          </ac:spMkLst>
        </pc:spChg>
        <pc:picChg chg="add mod">
          <ac:chgData name="Tanya Agarwal" userId="S::agarwalt@uwindsor.ca::b95533fb-542a-4b06-a903-b822e93c57f1" providerId="AD" clId="Web-{D0E5F95B-1EF2-4FE5-84F1-1F87D1453DDF}" dt="2021-07-06T15:43:22.672" v="365" actId="14100"/>
          <ac:picMkLst>
            <pc:docMk/>
            <pc:sldMk cId="1551152205" sldId="268"/>
            <ac:picMk id="5" creationId="{AA671CC4-721C-4908-9D02-D77C68FFC362}"/>
          </ac:picMkLst>
        </pc:picChg>
      </pc:sldChg>
    </pc:docChg>
  </pc:docChgLst>
  <pc:docChgLst>
    <pc:chgData name="Tanya Agarwal" userId="S::agarwalt@uwindsor.ca::b95533fb-542a-4b06-a903-b822e93c57f1" providerId="AD" clId="Web-{F01BC1FD-7BE0-456B-8405-BB9A043EB2A2}"/>
    <pc:docChg chg="addSld modSld sldOrd">
      <pc:chgData name="Tanya Agarwal" userId="S::agarwalt@uwindsor.ca::b95533fb-542a-4b06-a903-b822e93c57f1" providerId="AD" clId="Web-{F01BC1FD-7BE0-456B-8405-BB9A043EB2A2}" dt="2021-07-02T16:14:36.804" v="26" actId="20577"/>
      <pc:docMkLst>
        <pc:docMk/>
      </pc:docMkLst>
      <pc:sldChg chg="modSp">
        <pc:chgData name="Tanya Agarwal" userId="S::agarwalt@uwindsor.ca::b95533fb-542a-4b06-a903-b822e93c57f1" providerId="AD" clId="Web-{F01BC1FD-7BE0-456B-8405-BB9A043EB2A2}" dt="2021-07-02T15:59:31.127" v="2" actId="20577"/>
        <pc:sldMkLst>
          <pc:docMk/>
          <pc:sldMk cId="0" sldId="256"/>
        </pc:sldMkLst>
        <pc:spChg chg="mod">
          <ac:chgData name="Tanya Agarwal" userId="S::agarwalt@uwindsor.ca::b95533fb-542a-4b06-a903-b822e93c57f1" providerId="AD" clId="Web-{F01BC1FD-7BE0-456B-8405-BB9A043EB2A2}" dt="2021-07-02T15:59:31.127" v="2" actId="20577"/>
          <ac:spMkLst>
            <pc:docMk/>
            <pc:sldMk cId="0" sldId="256"/>
            <ac:spMk id="121" creationId="{00000000-0000-0000-0000-000000000000}"/>
          </ac:spMkLst>
        </pc:spChg>
      </pc:sldChg>
      <pc:sldChg chg="modSp">
        <pc:chgData name="Tanya Agarwal" userId="S::agarwalt@uwindsor.ca::b95533fb-542a-4b06-a903-b822e93c57f1" providerId="AD" clId="Web-{F01BC1FD-7BE0-456B-8405-BB9A043EB2A2}" dt="2021-07-02T16:00:08.006" v="3" actId="20577"/>
        <pc:sldMkLst>
          <pc:docMk/>
          <pc:sldMk cId="0" sldId="259"/>
        </pc:sldMkLst>
        <pc:spChg chg="mod">
          <ac:chgData name="Tanya Agarwal" userId="S::agarwalt@uwindsor.ca::b95533fb-542a-4b06-a903-b822e93c57f1" providerId="AD" clId="Web-{F01BC1FD-7BE0-456B-8405-BB9A043EB2A2}" dt="2021-07-02T16:00:08.006" v="3" actId="20577"/>
          <ac:spMkLst>
            <pc:docMk/>
            <pc:sldMk cId="0" sldId="259"/>
            <ac:spMk id="145" creationId="{00000000-0000-0000-0000-000000000000}"/>
          </ac:spMkLst>
        </pc:spChg>
      </pc:sldChg>
      <pc:sldChg chg="modSp ord">
        <pc:chgData name="Tanya Agarwal" userId="S::agarwalt@uwindsor.ca::b95533fb-542a-4b06-a903-b822e93c57f1" providerId="AD" clId="Web-{F01BC1FD-7BE0-456B-8405-BB9A043EB2A2}" dt="2021-07-02T16:02:11.392" v="6"/>
        <pc:sldMkLst>
          <pc:docMk/>
          <pc:sldMk cId="128852821" sldId="263"/>
        </pc:sldMkLst>
        <pc:spChg chg="mod">
          <ac:chgData name="Tanya Agarwal" userId="S::agarwalt@uwindsor.ca::b95533fb-542a-4b06-a903-b822e93c57f1" providerId="AD" clId="Web-{F01BC1FD-7BE0-456B-8405-BB9A043EB2A2}" dt="2021-07-02T16:00:17.038" v="4" actId="20577"/>
          <ac:spMkLst>
            <pc:docMk/>
            <pc:sldMk cId="128852821" sldId="263"/>
            <ac:spMk id="145" creationId="{00000000-0000-0000-0000-000000000000}"/>
          </ac:spMkLst>
        </pc:spChg>
      </pc:sldChg>
      <pc:sldChg chg="modSp add replId">
        <pc:chgData name="Tanya Agarwal" userId="S::agarwalt@uwindsor.ca::b95533fb-542a-4b06-a903-b822e93c57f1" providerId="AD" clId="Web-{F01BC1FD-7BE0-456B-8405-BB9A043EB2A2}" dt="2021-07-02T16:14:36.804" v="26" actId="20577"/>
        <pc:sldMkLst>
          <pc:docMk/>
          <pc:sldMk cId="3533154618" sldId="264"/>
        </pc:sldMkLst>
        <pc:spChg chg="mod">
          <ac:chgData name="Tanya Agarwal" userId="S::agarwalt@uwindsor.ca::b95533fb-542a-4b06-a903-b822e93c57f1" providerId="AD" clId="Web-{F01BC1FD-7BE0-456B-8405-BB9A043EB2A2}" dt="2021-07-02T16:14:36.804" v="26" actId="20577"/>
          <ac:spMkLst>
            <pc:docMk/>
            <pc:sldMk cId="3533154618" sldId="264"/>
            <ac:spMk id="144" creationId="{00000000-0000-0000-0000-000000000000}"/>
          </ac:spMkLst>
        </pc:spChg>
      </pc:sldChg>
    </pc:docChg>
  </pc:docChgLst>
  <pc:docChgLst>
    <pc:chgData name="Tanya Agarwal" userId="S::agarwalt@uwindsor.ca::b95533fb-542a-4b06-a903-b822e93c57f1" providerId="AD" clId="Web-{94E77FF1-B1B1-4E9E-0A96-554BBFACF42B}"/>
    <pc:docChg chg="modSld">
      <pc:chgData name="Tanya Agarwal" userId="S::agarwalt@uwindsor.ca::b95533fb-542a-4b06-a903-b822e93c57f1" providerId="AD" clId="Web-{94E77FF1-B1B1-4E9E-0A96-554BBFACF42B}" dt="2021-07-21T14:08:01.119" v="52" actId="20577"/>
      <pc:docMkLst>
        <pc:docMk/>
      </pc:docMkLst>
      <pc:sldChg chg="modSp">
        <pc:chgData name="Tanya Agarwal" userId="S::agarwalt@uwindsor.ca::b95533fb-542a-4b06-a903-b822e93c57f1" providerId="AD" clId="Web-{94E77FF1-B1B1-4E9E-0A96-554BBFACF42B}" dt="2021-07-21T14:08:01.119" v="52" actId="20577"/>
        <pc:sldMkLst>
          <pc:docMk/>
          <pc:sldMk cId="0" sldId="258"/>
        </pc:sldMkLst>
        <pc:spChg chg="mod">
          <ac:chgData name="Tanya Agarwal" userId="S::agarwalt@uwindsor.ca::b95533fb-542a-4b06-a903-b822e93c57f1" providerId="AD" clId="Web-{94E77FF1-B1B1-4E9E-0A96-554BBFACF42B}" dt="2021-07-21T14:08:01.119" v="52" actId="20577"/>
          <ac:spMkLst>
            <pc:docMk/>
            <pc:sldMk cId="0" sldId="258"/>
            <ac:spMk id="4" creationId="{00000000-0000-0000-0000-000000000000}"/>
          </ac:spMkLst>
        </pc:spChg>
        <pc:spChg chg="mod">
          <ac:chgData name="Tanya Agarwal" userId="S::agarwalt@uwindsor.ca::b95533fb-542a-4b06-a903-b822e93c57f1" providerId="AD" clId="Web-{94E77FF1-B1B1-4E9E-0A96-554BBFACF42B}" dt="2021-07-21T14:07:16.806" v="1" actId="20577"/>
          <ac:spMkLst>
            <pc:docMk/>
            <pc:sldMk cId="0" sldId="258"/>
            <ac:spMk id="132" creationId="{00000000-0000-0000-0000-000000000000}"/>
          </ac:spMkLst>
        </pc:spChg>
      </pc:sldChg>
    </pc:docChg>
  </pc:docChgLst>
  <pc:docChgLst>
    <pc:chgData name="Anubha Sharma" userId="35270c00-ad8d-4d57-9649-5347f5544840" providerId="ADAL" clId="{FFEF5CAA-55A9-4DB4-8F60-E5CB3DCC058D}"/>
    <pc:docChg chg="undo custSel addSld modSld">
      <pc:chgData name="Anubha Sharma" userId="35270c00-ad8d-4d57-9649-5347f5544840" providerId="ADAL" clId="{FFEF5CAA-55A9-4DB4-8F60-E5CB3DCC058D}" dt="2021-07-07T17:15:02.183" v="1950" actId="20577"/>
      <pc:docMkLst>
        <pc:docMk/>
      </pc:docMkLst>
      <pc:sldChg chg="modSp mod">
        <pc:chgData name="Anubha Sharma" userId="35270c00-ad8d-4d57-9649-5347f5544840" providerId="ADAL" clId="{FFEF5CAA-55A9-4DB4-8F60-E5CB3DCC058D}" dt="2021-07-07T15:25:49.696" v="3" actId="20577"/>
        <pc:sldMkLst>
          <pc:docMk/>
          <pc:sldMk cId="0" sldId="256"/>
        </pc:sldMkLst>
        <pc:spChg chg="mod">
          <ac:chgData name="Anubha Sharma" userId="35270c00-ad8d-4d57-9649-5347f5544840" providerId="ADAL" clId="{FFEF5CAA-55A9-4DB4-8F60-E5CB3DCC058D}" dt="2021-07-07T15:25:49.696" v="3" actId="20577"/>
          <ac:spMkLst>
            <pc:docMk/>
            <pc:sldMk cId="0" sldId="256"/>
            <ac:spMk id="4" creationId="{B9BAD4AC-984C-4DBB-A130-ADB08D051098}"/>
          </ac:spMkLst>
        </pc:spChg>
      </pc:sldChg>
      <pc:sldChg chg="modSp mod">
        <pc:chgData name="Anubha Sharma" userId="35270c00-ad8d-4d57-9649-5347f5544840" providerId="ADAL" clId="{FFEF5CAA-55A9-4DB4-8F60-E5CB3DCC058D}" dt="2021-07-07T17:10:31.195" v="1940" actId="15"/>
        <pc:sldMkLst>
          <pc:docMk/>
          <pc:sldMk cId="0" sldId="258"/>
        </pc:sldMkLst>
        <pc:spChg chg="mod">
          <ac:chgData name="Anubha Sharma" userId="35270c00-ad8d-4d57-9649-5347f5544840" providerId="ADAL" clId="{FFEF5CAA-55A9-4DB4-8F60-E5CB3DCC058D}" dt="2021-07-07T17:10:31.195" v="1940" actId="15"/>
          <ac:spMkLst>
            <pc:docMk/>
            <pc:sldMk cId="0" sldId="258"/>
            <ac:spMk id="4" creationId="{00000000-0000-0000-0000-000000000000}"/>
          </ac:spMkLst>
        </pc:spChg>
      </pc:sldChg>
      <pc:sldChg chg="addSp delSp modSp mod">
        <pc:chgData name="Anubha Sharma" userId="35270c00-ad8d-4d57-9649-5347f5544840" providerId="ADAL" clId="{FFEF5CAA-55A9-4DB4-8F60-E5CB3DCC058D}" dt="2021-07-07T15:32:17.119" v="416" actId="313"/>
        <pc:sldMkLst>
          <pc:docMk/>
          <pc:sldMk cId="0" sldId="259"/>
        </pc:sldMkLst>
        <pc:spChg chg="mod">
          <ac:chgData name="Anubha Sharma" userId="35270c00-ad8d-4d57-9649-5347f5544840" providerId="ADAL" clId="{FFEF5CAA-55A9-4DB4-8F60-E5CB3DCC058D}" dt="2021-07-07T15:32:17.119" v="416" actId="313"/>
          <ac:spMkLst>
            <pc:docMk/>
            <pc:sldMk cId="0" sldId="259"/>
            <ac:spMk id="145" creationId="{00000000-0000-0000-0000-000000000000}"/>
          </ac:spMkLst>
        </pc:spChg>
        <pc:picChg chg="del">
          <ac:chgData name="Anubha Sharma" userId="35270c00-ad8d-4d57-9649-5347f5544840" providerId="ADAL" clId="{FFEF5CAA-55A9-4DB4-8F60-E5CB3DCC058D}" dt="2021-07-07T15:30:52.022" v="367" actId="478"/>
          <ac:picMkLst>
            <pc:docMk/>
            <pc:sldMk cId="0" sldId="259"/>
            <ac:picMk id="3" creationId="{A84C4E86-1DBA-41E1-A624-CB6390C26D7D}"/>
          </ac:picMkLst>
        </pc:picChg>
        <pc:picChg chg="add mod">
          <ac:chgData name="Anubha Sharma" userId="35270c00-ad8d-4d57-9649-5347f5544840" providerId="ADAL" clId="{FFEF5CAA-55A9-4DB4-8F60-E5CB3DCC058D}" dt="2021-07-07T15:31:16.783" v="374" actId="14100"/>
          <ac:picMkLst>
            <pc:docMk/>
            <pc:sldMk cId="0" sldId="259"/>
            <ac:picMk id="4" creationId="{EA5E2600-3473-445B-9A34-450E7564D856}"/>
          </ac:picMkLst>
        </pc:picChg>
      </pc:sldChg>
      <pc:sldChg chg="modSp mod">
        <pc:chgData name="Anubha Sharma" userId="35270c00-ad8d-4d57-9649-5347f5544840" providerId="ADAL" clId="{FFEF5CAA-55A9-4DB4-8F60-E5CB3DCC058D}" dt="2021-07-07T16:54:43.577" v="1340" actId="1038"/>
        <pc:sldMkLst>
          <pc:docMk/>
          <pc:sldMk cId="128852821" sldId="263"/>
        </pc:sldMkLst>
        <pc:spChg chg="mod">
          <ac:chgData name="Anubha Sharma" userId="35270c00-ad8d-4d57-9649-5347f5544840" providerId="ADAL" clId="{FFEF5CAA-55A9-4DB4-8F60-E5CB3DCC058D}" dt="2021-07-07T16:54:40.722" v="1339" actId="1038"/>
          <ac:spMkLst>
            <pc:docMk/>
            <pc:sldMk cId="128852821" sldId="263"/>
            <ac:spMk id="143" creationId="{00000000-0000-0000-0000-000000000000}"/>
          </ac:spMkLst>
        </pc:spChg>
        <pc:spChg chg="mod">
          <ac:chgData name="Anubha Sharma" userId="35270c00-ad8d-4d57-9649-5347f5544840" providerId="ADAL" clId="{FFEF5CAA-55A9-4DB4-8F60-E5CB3DCC058D}" dt="2021-07-07T16:51:40.175" v="1317" actId="20577"/>
          <ac:spMkLst>
            <pc:docMk/>
            <pc:sldMk cId="128852821" sldId="263"/>
            <ac:spMk id="145" creationId="{00000000-0000-0000-0000-000000000000}"/>
          </ac:spMkLst>
        </pc:spChg>
        <pc:picChg chg="mod">
          <ac:chgData name="Anubha Sharma" userId="35270c00-ad8d-4d57-9649-5347f5544840" providerId="ADAL" clId="{FFEF5CAA-55A9-4DB4-8F60-E5CB3DCC058D}" dt="2021-07-07T16:54:43.577" v="1340" actId="1038"/>
          <ac:picMkLst>
            <pc:docMk/>
            <pc:sldMk cId="128852821" sldId="263"/>
            <ac:picMk id="140" creationId="{00000000-0000-0000-0000-000000000000}"/>
          </ac:picMkLst>
        </pc:picChg>
      </pc:sldChg>
      <pc:sldChg chg="addSp delSp modSp mod">
        <pc:chgData name="Anubha Sharma" userId="35270c00-ad8d-4d57-9649-5347f5544840" providerId="ADAL" clId="{FFEF5CAA-55A9-4DB4-8F60-E5CB3DCC058D}" dt="2021-07-07T17:15:02.183" v="1950" actId="20577"/>
        <pc:sldMkLst>
          <pc:docMk/>
          <pc:sldMk cId="3533154618" sldId="264"/>
        </pc:sldMkLst>
        <pc:spChg chg="mod">
          <ac:chgData name="Anubha Sharma" userId="35270c00-ad8d-4d57-9649-5347f5544840" providerId="ADAL" clId="{FFEF5CAA-55A9-4DB4-8F60-E5CB3DCC058D}" dt="2021-07-07T17:15:02.183" v="1950" actId="20577"/>
          <ac:spMkLst>
            <pc:docMk/>
            <pc:sldMk cId="3533154618" sldId="264"/>
            <ac:spMk id="145" creationId="{00000000-0000-0000-0000-000000000000}"/>
          </ac:spMkLst>
        </pc:spChg>
        <pc:picChg chg="del">
          <ac:chgData name="Anubha Sharma" userId="35270c00-ad8d-4d57-9649-5347f5544840" providerId="ADAL" clId="{FFEF5CAA-55A9-4DB4-8F60-E5CB3DCC058D}" dt="2021-07-07T15:49:23.048" v="1065" actId="478"/>
          <ac:picMkLst>
            <pc:docMk/>
            <pc:sldMk cId="3533154618" sldId="264"/>
            <ac:picMk id="4" creationId="{E0C89475-C304-4BE2-87FE-362C660A7EFA}"/>
          </ac:picMkLst>
        </pc:picChg>
        <pc:picChg chg="add mod">
          <ac:chgData name="Anubha Sharma" userId="35270c00-ad8d-4d57-9649-5347f5544840" providerId="ADAL" clId="{FFEF5CAA-55A9-4DB4-8F60-E5CB3DCC058D}" dt="2021-07-07T15:50:18.846" v="1078" actId="1036"/>
          <ac:picMkLst>
            <pc:docMk/>
            <pc:sldMk cId="3533154618" sldId="264"/>
            <ac:picMk id="5" creationId="{72288338-4A6A-44A4-8C7D-1FED1794F6C6}"/>
          </ac:picMkLst>
        </pc:picChg>
      </pc:sldChg>
      <pc:sldChg chg="addSp delSp modSp mod">
        <pc:chgData name="Anubha Sharma" userId="35270c00-ad8d-4d57-9649-5347f5544840" providerId="ADAL" clId="{FFEF5CAA-55A9-4DB4-8F60-E5CB3DCC058D}" dt="2021-07-07T15:43:21.695" v="1060" actId="1076"/>
        <pc:sldMkLst>
          <pc:docMk/>
          <pc:sldMk cId="4044957297" sldId="267"/>
        </pc:sldMkLst>
        <pc:picChg chg="add mod">
          <ac:chgData name="Anubha Sharma" userId="35270c00-ad8d-4d57-9649-5347f5544840" providerId="ADAL" clId="{FFEF5CAA-55A9-4DB4-8F60-E5CB3DCC058D}" dt="2021-07-07T15:43:19.674" v="1059" actId="1076"/>
          <ac:picMkLst>
            <pc:docMk/>
            <pc:sldMk cId="4044957297" sldId="267"/>
            <ac:picMk id="4" creationId="{617FA92F-620A-4026-B5DA-3164494E07BB}"/>
          </ac:picMkLst>
        </pc:picChg>
        <pc:picChg chg="add mod">
          <ac:chgData name="Anubha Sharma" userId="35270c00-ad8d-4d57-9649-5347f5544840" providerId="ADAL" clId="{FFEF5CAA-55A9-4DB4-8F60-E5CB3DCC058D}" dt="2021-07-07T15:43:21.695" v="1060" actId="1076"/>
          <ac:picMkLst>
            <pc:docMk/>
            <pc:sldMk cId="4044957297" sldId="267"/>
            <ac:picMk id="6" creationId="{61243AB2-3792-4B58-AA23-4A4D52FA9116}"/>
          </ac:picMkLst>
        </pc:picChg>
        <pc:picChg chg="del mod">
          <ac:chgData name="Anubha Sharma" userId="35270c00-ad8d-4d57-9649-5347f5544840" providerId="ADAL" clId="{FFEF5CAA-55A9-4DB4-8F60-E5CB3DCC058D}" dt="2021-07-07T15:41:51.744" v="1051" actId="478"/>
          <ac:picMkLst>
            <pc:docMk/>
            <pc:sldMk cId="4044957297" sldId="267"/>
            <ac:picMk id="8" creationId="{F0E7F4BA-5F9F-4F36-8642-8369057A1F70}"/>
          </ac:picMkLst>
        </pc:picChg>
        <pc:picChg chg="add mod">
          <ac:chgData name="Anubha Sharma" userId="35270c00-ad8d-4d57-9649-5347f5544840" providerId="ADAL" clId="{FFEF5CAA-55A9-4DB4-8F60-E5CB3DCC058D}" dt="2021-07-07T15:43:14.670" v="1058" actId="1076"/>
          <ac:picMkLst>
            <pc:docMk/>
            <pc:sldMk cId="4044957297" sldId="267"/>
            <ac:picMk id="9" creationId="{55532848-7FA5-4FA9-BB30-EE280DC9BEFD}"/>
          </ac:picMkLst>
        </pc:picChg>
        <pc:picChg chg="del mod">
          <ac:chgData name="Anubha Sharma" userId="35270c00-ad8d-4d57-9649-5347f5544840" providerId="ADAL" clId="{FFEF5CAA-55A9-4DB4-8F60-E5CB3DCC058D}" dt="2021-07-07T15:42:40.865" v="1054" actId="478"/>
          <ac:picMkLst>
            <pc:docMk/>
            <pc:sldMk cId="4044957297" sldId="267"/>
            <ac:picMk id="11" creationId="{B39C5AA2-C08C-43F7-90D4-A9B085CD6817}"/>
          </ac:picMkLst>
        </pc:picChg>
      </pc:sldChg>
      <pc:sldChg chg="addSp delSp modSp mod">
        <pc:chgData name="Anubha Sharma" userId="35270c00-ad8d-4d57-9649-5347f5544840" providerId="ADAL" clId="{FFEF5CAA-55A9-4DB4-8F60-E5CB3DCC058D}" dt="2021-07-07T15:47:43.263" v="1064" actId="14100"/>
        <pc:sldMkLst>
          <pc:docMk/>
          <pc:sldMk cId="1551152205" sldId="268"/>
        </pc:sldMkLst>
        <pc:picChg chg="add mod">
          <ac:chgData name="Anubha Sharma" userId="35270c00-ad8d-4d57-9649-5347f5544840" providerId="ADAL" clId="{FFEF5CAA-55A9-4DB4-8F60-E5CB3DCC058D}" dt="2021-07-07T15:47:43.263" v="1064" actId="14100"/>
          <ac:picMkLst>
            <pc:docMk/>
            <pc:sldMk cId="1551152205" sldId="268"/>
            <ac:picMk id="4" creationId="{EF108F46-AE33-4417-9B07-28709286BD57}"/>
          </ac:picMkLst>
        </pc:picChg>
        <pc:picChg chg="del">
          <ac:chgData name="Anubha Sharma" userId="35270c00-ad8d-4d57-9649-5347f5544840" providerId="ADAL" clId="{FFEF5CAA-55A9-4DB4-8F60-E5CB3DCC058D}" dt="2021-07-07T15:47:37.881" v="1062" actId="478"/>
          <ac:picMkLst>
            <pc:docMk/>
            <pc:sldMk cId="1551152205" sldId="268"/>
            <ac:picMk id="5" creationId="{AA671CC4-721C-4908-9D02-D77C68FFC362}"/>
          </ac:picMkLst>
        </pc:picChg>
      </pc:sldChg>
      <pc:sldChg chg="addSp delSp modSp add mod">
        <pc:chgData name="Anubha Sharma" userId="35270c00-ad8d-4d57-9649-5347f5544840" providerId="ADAL" clId="{FFEF5CAA-55A9-4DB4-8F60-E5CB3DCC058D}" dt="2021-07-07T16:54:15.447" v="1337" actId="1036"/>
        <pc:sldMkLst>
          <pc:docMk/>
          <pc:sldMk cId="3786512369" sldId="269"/>
        </pc:sldMkLst>
        <pc:spChg chg="add del mod">
          <ac:chgData name="Anubha Sharma" userId="35270c00-ad8d-4d57-9649-5347f5544840" providerId="ADAL" clId="{FFEF5CAA-55A9-4DB4-8F60-E5CB3DCC058D}" dt="2021-07-07T15:40:59.823" v="1048"/>
          <ac:spMkLst>
            <pc:docMk/>
            <pc:sldMk cId="3786512369" sldId="269"/>
            <ac:spMk id="5" creationId="{10A8C167-F0E4-45D1-8C4C-B3B10C0ED4B8}"/>
          </ac:spMkLst>
        </pc:spChg>
        <pc:spChg chg="mod">
          <ac:chgData name="Anubha Sharma" userId="35270c00-ad8d-4d57-9649-5347f5544840" providerId="ADAL" clId="{FFEF5CAA-55A9-4DB4-8F60-E5CB3DCC058D}" dt="2021-07-07T16:54:15.447" v="1337" actId="1036"/>
          <ac:spMkLst>
            <pc:docMk/>
            <pc:sldMk cId="3786512369" sldId="269"/>
            <ac:spMk id="143" creationId="{00000000-0000-0000-0000-000000000000}"/>
          </ac:spMkLst>
        </pc:spChg>
        <pc:spChg chg="mod">
          <ac:chgData name="Anubha Sharma" userId="35270c00-ad8d-4d57-9649-5347f5544840" providerId="ADAL" clId="{FFEF5CAA-55A9-4DB4-8F60-E5CB3DCC058D}" dt="2021-07-07T15:33:27.674" v="515" actId="122"/>
          <ac:spMkLst>
            <pc:docMk/>
            <pc:sldMk cId="3786512369" sldId="269"/>
            <ac:spMk id="144" creationId="{00000000-0000-0000-0000-000000000000}"/>
          </ac:spMkLst>
        </pc:spChg>
        <pc:spChg chg="mod">
          <ac:chgData name="Anubha Sharma" userId="35270c00-ad8d-4d57-9649-5347f5544840" providerId="ADAL" clId="{FFEF5CAA-55A9-4DB4-8F60-E5CB3DCC058D}" dt="2021-07-07T16:54:04.571" v="1333" actId="20577"/>
          <ac:spMkLst>
            <pc:docMk/>
            <pc:sldMk cId="3786512369" sldId="269"/>
            <ac:spMk id="145" creationId="{00000000-0000-0000-0000-000000000000}"/>
          </ac:spMkLst>
        </pc:spChg>
        <pc:picChg chg="add mod">
          <ac:chgData name="Anubha Sharma" userId="35270c00-ad8d-4d57-9649-5347f5544840" providerId="ADAL" clId="{FFEF5CAA-55A9-4DB4-8F60-E5CB3DCC058D}" dt="2021-07-07T15:40:02.984" v="1046" actId="14100"/>
          <ac:picMkLst>
            <pc:docMk/>
            <pc:sldMk cId="3786512369" sldId="269"/>
            <ac:picMk id="3" creationId="{B3B819C4-CAB5-49A4-BC93-87D031AF0A4B}"/>
          </ac:picMkLst>
        </pc:picChg>
        <pc:picChg chg="del mod">
          <ac:chgData name="Anubha Sharma" userId="35270c00-ad8d-4d57-9649-5347f5544840" providerId="ADAL" clId="{FFEF5CAA-55A9-4DB4-8F60-E5CB3DCC058D}" dt="2021-07-07T15:34:16.949" v="524" actId="478"/>
          <ac:picMkLst>
            <pc:docMk/>
            <pc:sldMk cId="3786512369" sldId="269"/>
            <ac:picMk id="4" creationId="{EA5E2600-3473-445B-9A34-450E7564D856}"/>
          </ac:picMkLst>
        </pc:picChg>
      </pc:sldChg>
    </pc:docChg>
  </pc:docChgLst>
  <pc:docChgLst>
    <pc:chgData name="Tanya Agarwal" userId="S::agarwalt@uwindsor.ca::b95533fb-542a-4b06-a903-b822e93c57f1" providerId="AD" clId="Web-{6459E495-E963-4D5B-B3CB-52777C9CB7F3}"/>
    <pc:docChg chg="modSld">
      <pc:chgData name="Tanya Agarwal" userId="S::agarwalt@uwindsor.ca::b95533fb-542a-4b06-a903-b822e93c57f1" providerId="AD" clId="Web-{6459E495-E963-4D5B-B3CB-52777C9CB7F3}" dt="2021-07-02T17:28:34.467" v="85" actId="20577"/>
      <pc:docMkLst>
        <pc:docMk/>
      </pc:docMkLst>
      <pc:sldChg chg="modSp">
        <pc:chgData name="Tanya Agarwal" userId="S::agarwalt@uwindsor.ca::b95533fb-542a-4b06-a903-b822e93c57f1" providerId="AD" clId="Web-{6459E495-E963-4D5B-B3CB-52777C9CB7F3}" dt="2021-07-02T17:28:34.467" v="85" actId="20577"/>
        <pc:sldMkLst>
          <pc:docMk/>
          <pc:sldMk cId="3533154618" sldId="264"/>
        </pc:sldMkLst>
        <pc:spChg chg="mod">
          <ac:chgData name="Tanya Agarwal" userId="S::agarwalt@uwindsor.ca::b95533fb-542a-4b06-a903-b822e93c57f1" providerId="AD" clId="Web-{6459E495-E963-4D5B-B3CB-52777C9CB7F3}" dt="2021-07-02T17:28:34.467" v="85" actId="20577"/>
          <ac:spMkLst>
            <pc:docMk/>
            <pc:sldMk cId="3533154618" sldId="264"/>
            <ac:spMk id="144" creationId="{00000000-0000-0000-0000-000000000000}"/>
          </ac:spMkLst>
        </pc:spChg>
        <pc:spChg chg="mod">
          <ac:chgData name="Tanya Agarwal" userId="S::agarwalt@uwindsor.ca::b95533fb-542a-4b06-a903-b822e93c57f1" providerId="AD" clId="Web-{6459E495-E963-4D5B-B3CB-52777C9CB7F3}" dt="2021-07-02T17:02:32.649" v="68" actId="20577"/>
          <ac:spMkLst>
            <pc:docMk/>
            <pc:sldMk cId="3533154618" sldId="264"/>
            <ac:spMk id="145" creationId="{00000000-0000-0000-0000-000000000000}"/>
          </ac:spMkLst>
        </pc:spChg>
      </pc:sldChg>
    </pc:docChg>
  </pc:docChgLst>
  <pc:docChgLst>
    <pc:chgData name="Tanya Agarwal" userId="S::agarwalt@uwindsor.ca::b95533fb-542a-4b06-a903-b822e93c57f1" providerId="AD" clId="Web-{4FB91F13-5541-446C-A46A-43DF4B3ACA38}"/>
    <pc:docChg chg="modSld">
      <pc:chgData name="Tanya Agarwal" userId="S::agarwalt@uwindsor.ca::b95533fb-542a-4b06-a903-b822e93c57f1" providerId="AD" clId="Web-{4FB91F13-5541-446C-A46A-43DF4B3ACA38}" dt="2021-07-06T15:58:39.036" v="139" actId="20577"/>
      <pc:docMkLst>
        <pc:docMk/>
      </pc:docMkLst>
      <pc:sldChg chg="modSp">
        <pc:chgData name="Tanya Agarwal" userId="S::agarwalt@uwindsor.ca::b95533fb-542a-4b06-a903-b822e93c57f1" providerId="AD" clId="Web-{4FB91F13-5541-446C-A46A-43DF4B3ACA38}" dt="2021-07-06T15:57:38.505" v="70" actId="20577"/>
        <pc:sldMkLst>
          <pc:docMk/>
          <pc:sldMk cId="128852821" sldId="263"/>
        </pc:sldMkLst>
        <pc:spChg chg="mod">
          <ac:chgData name="Tanya Agarwal" userId="S::agarwalt@uwindsor.ca::b95533fb-542a-4b06-a903-b822e93c57f1" providerId="AD" clId="Web-{4FB91F13-5541-446C-A46A-43DF4B3ACA38}" dt="2021-07-06T15:57:38.505" v="70" actId="20577"/>
          <ac:spMkLst>
            <pc:docMk/>
            <pc:sldMk cId="128852821" sldId="263"/>
            <ac:spMk id="145" creationId="{00000000-0000-0000-0000-000000000000}"/>
          </ac:spMkLst>
        </pc:spChg>
      </pc:sldChg>
      <pc:sldChg chg="modSp">
        <pc:chgData name="Tanya Agarwal" userId="S::agarwalt@uwindsor.ca::b95533fb-542a-4b06-a903-b822e93c57f1" providerId="AD" clId="Web-{4FB91F13-5541-446C-A46A-43DF4B3ACA38}" dt="2021-07-06T15:58:39.036" v="139" actId="20577"/>
        <pc:sldMkLst>
          <pc:docMk/>
          <pc:sldMk cId="1551152205" sldId="268"/>
        </pc:sldMkLst>
        <pc:spChg chg="mod">
          <ac:chgData name="Tanya Agarwal" userId="S::agarwalt@uwindsor.ca::b95533fb-542a-4b06-a903-b822e93c57f1" providerId="AD" clId="Web-{4FB91F13-5541-446C-A46A-43DF4B3ACA38}" dt="2021-07-06T15:58:39.036" v="139" actId="20577"/>
          <ac:spMkLst>
            <pc:docMk/>
            <pc:sldMk cId="1551152205" sldId="268"/>
            <ac:spMk id="8" creationId="{3D3EDCBB-9388-4649-A3EF-E241C257C9E2}"/>
          </ac:spMkLst>
        </pc:spChg>
        <pc:picChg chg="mod">
          <ac:chgData name="Tanya Agarwal" userId="S::agarwalt@uwindsor.ca::b95533fb-542a-4b06-a903-b822e93c57f1" providerId="AD" clId="Web-{4FB91F13-5541-446C-A46A-43DF4B3ACA38}" dt="2021-07-06T15:57:58.864" v="71" actId="1076"/>
          <ac:picMkLst>
            <pc:docMk/>
            <pc:sldMk cId="1551152205" sldId="268"/>
            <ac:picMk id="5" creationId="{AA671CC4-721C-4908-9D02-D77C68FFC362}"/>
          </ac:picMkLst>
        </pc:picChg>
      </pc:sldChg>
    </pc:docChg>
  </pc:docChgLst>
  <pc:docChgLst>
    <pc:chgData name="Tanya Agarwal" userId="S::agarwalt@uwindsor.ca::b95533fb-542a-4b06-a903-b822e93c57f1" providerId="AD" clId="Web-{C9653CE7-DCF9-4594-A269-832165008423}"/>
    <pc:docChg chg="modSld">
      <pc:chgData name="Tanya Agarwal" userId="S::agarwalt@uwindsor.ca::b95533fb-542a-4b06-a903-b822e93c57f1" providerId="AD" clId="Web-{C9653CE7-DCF9-4594-A269-832165008423}" dt="2021-07-02T16:49:23.257" v="224" actId="20577"/>
      <pc:docMkLst>
        <pc:docMk/>
      </pc:docMkLst>
      <pc:sldChg chg="modSp">
        <pc:chgData name="Tanya Agarwal" userId="S::agarwalt@uwindsor.ca::b95533fb-542a-4b06-a903-b822e93c57f1" providerId="AD" clId="Web-{C9653CE7-DCF9-4594-A269-832165008423}" dt="2021-07-02T16:47:07.350" v="101" actId="1076"/>
        <pc:sldMkLst>
          <pc:docMk/>
          <pc:sldMk cId="128852821" sldId="263"/>
        </pc:sldMkLst>
        <pc:spChg chg="mod">
          <ac:chgData name="Tanya Agarwal" userId="S::agarwalt@uwindsor.ca::b95533fb-542a-4b06-a903-b822e93c57f1" providerId="AD" clId="Web-{C9653CE7-DCF9-4594-A269-832165008423}" dt="2021-07-02T16:47:07.350" v="101" actId="1076"/>
          <ac:spMkLst>
            <pc:docMk/>
            <pc:sldMk cId="128852821" sldId="263"/>
            <ac:spMk id="141" creationId="{00000000-0000-0000-0000-000000000000}"/>
          </ac:spMkLst>
        </pc:spChg>
        <pc:spChg chg="mod">
          <ac:chgData name="Tanya Agarwal" userId="S::agarwalt@uwindsor.ca::b95533fb-542a-4b06-a903-b822e93c57f1" providerId="AD" clId="Web-{C9653CE7-DCF9-4594-A269-832165008423}" dt="2021-07-02T16:46:57.959" v="100" actId="20577"/>
          <ac:spMkLst>
            <pc:docMk/>
            <pc:sldMk cId="128852821" sldId="263"/>
            <ac:spMk id="145" creationId="{00000000-0000-0000-0000-000000000000}"/>
          </ac:spMkLst>
        </pc:spChg>
      </pc:sldChg>
      <pc:sldChg chg="modSp">
        <pc:chgData name="Tanya Agarwal" userId="S::agarwalt@uwindsor.ca::b95533fb-542a-4b06-a903-b822e93c57f1" providerId="AD" clId="Web-{C9653CE7-DCF9-4594-A269-832165008423}" dt="2021-07-02T16:49:23.257" v="224" actId="20577"/>
        <pc:sldMkLst>
          <pc:docMk/>
          <pc:sldMk cId="3533154618" sldId="264"/>
        </pc:sldMkLst>
        <pc:spChg chg="mod">
          <ac:chgData name="Tanya Agarwal" userId="S::agarwalt@uwindsor.ca::b95533fb-542a-4b06-a903-b822e93c57f1" providerId="AD" clId="Web-{C9653CE7-DCF9-4594-A269-832165008423}" dt="2021-07-02T16:49:23.257" v="224" actId="20577"/>
          <ac:spMkLst>
            <pc:docMk/>
            <pc:sldMk cId="3533154618" sldId="264"/>
            <ac:spMk id="2" creationId="{00000000-0000-0000-0000-000000000000}"/>
          </ac:spMkLst>
        </pc:spChg>
        <pc:spChg chg="mod">
          <ac:chgData name="Tanya Agarwal" userId="S::agarwalt@uwindsor.ca::b95533fb-542a-4b06-a903-b822e93c57f1" providerId="AD" clId="Web-{C9653CE7-DCF9-4594-A269-832165008423}" dt="2021-07-02T16:49:14.382" v="223" actId="20577"/>
          <ac:spMkLst>
            <pc:docMk/>
            <pc:sldMk cId="3533154618" sldId="264"/>
            <ac:spMk id="145" creationId="{00000000-0000-0000-0000-000000000000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23501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691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8048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05a5ce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05a5ce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 b="0">
                <a:solidFill>
                  <a:schemeClr val="lt1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" name="Google Shape;23;p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24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1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1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body" idx="1"/>
          </p:nvPr>
        </p:nvSpPr>
        <p:spPr>
          <a:xfrm rot="5400000">
            <a:off x="4672955" y="152760"/>
            <a:ext cx="3997828" cy="7796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2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2"/>
          <p:cNvSpPr txBox="1">
            <a:spLocks noGrp="1"/>
          </p:cNvSpPr>
          <p:nvPr>
            <p:ph type="title"/>
          </p:nvPr>
        </p:nvSpPr>
        <p:spPr>
          <a:xfrm rot="5400000">
            <a:off x="7280577" y="2764621"/>
            <a:ext cx="5244126" cy="1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body" idx="1"/>
          </p:nvPr>
        </p:nvSpPr>
        <p:spPr>
          <a:xfrm rot="5400000">
            <a:off x="3302435" y="276725"/>
            <a:ext cx="5079534" cy="646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3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605374" y="2052116"/>
            <a:ext cx="389196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6666636" y="2052114"/>
            <a:ext cx="3894222" cy="399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" name="Google Shape;51;p5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body" idx="2"/>
          </p:nvPr>
        </p:nvSpPr>
        <p:spPr>
          <a:xfrm>
            <a:off x="2609285" y="2851331"/>
            <a:ext cx="3893623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59" name="Google Shape;59;p6"/>
          <p:cNvSpPr txBox="1">
            <a:spLocks noGrp="1"/>
          </p:cNvSpPr>
          <p:nvPr>
            <p:ph type="body" idx="3"/>
          </p:nvPr>
        </p:nvSpPr>
        <p:spPr>
          <a:xfrm>
            <a:off x="6666634" y="2052115"/>
            <a:ext cx="3899798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4"/>
          </p:nvPr>
        </p:nvSpPr>
        <p:spPr>
          <a:xfrm>
            <a:off x="6666635" y="2851331"/>
            <a:ext cx="3899798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Google Shape;71;p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9"/>
          <p:cNvSpPr txBox="1"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1"/>
          </p:nvPr>
        </p:nvSpPr>
        <p:spPr>
          <a:xfrm>
            <a:off x="5120154" y="805818"/>
            <a:ext cx="5446278" cy="524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body" idx="2"/>
          </p:nvPr>
        </p:nvSpPr>
        <p:spPr>
          <a:xfrm>
            <a:off x="1970322" y="3186154"/>
            <a:ext cx="2664361" cy="23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>
            <a:spLocks noGrp="1"/>
          </p:cNvSpPr>
          <p:nvPr>
            <p:ph type="pic" idx="2"/>
          </p:nvPr>
        </p:nvSpPr>
        <p:spPr>
          <a:xfrm>
            <a:off x="6747062" y="3229"/>
            <a:ext cx="4629734" cy="6858000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52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52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16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10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body" idx="1"/>
          </p:nvPr>
        </p:nvSpPr>
        <p:spPr>
          <a:xfrm>
            <a:off x="1970322" y="3182928"/>
            <a:ext cx="3971874" cy="238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26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GB" b="1"/>
              <a:t>Nurture Community</a:t>
            </a:r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P-13 Milestone 2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BAD4AC-984C-4DBB-A130-ADB08D051098}"/>
              </a:ext>
            </a:extLst>
          </p:cNvPr>
          <p:cNvSpPr txBox="1"/>
          <p:nvPr/>
        </p:nvSpPr>
        <p:spPr>
          <a:xfrm>
            <a:off x="9563100" y="2105025"/>
            <a:ext cx="348615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800" b="1"/>
              <a:t>Team Members:</a:t>
            </a:r>
            <a:endParaRPr lang="en-US" b="1"/>
          </a:p>
          <a:p>
            <a:pPr algn="just"/>
            <a:endParaRPr lang="en-US" sz="1800"/>
          </a:p>
          <a:p>
            <a:pPr algn="just"/>
            <a:r>
              <a:rPr lang="en-US" sz="1800"/>
              <a:t>Anubha Sharma</a:t>
            </a:r>
          </a:p>
          <a:p>
            <a:pPr algn="just"/>
            <a:r>
              <a:rPr lang="en-US" sz="1800"/>
              <a:t>Arshdeep Kaur</a:t>
            </a:r>
          </a:p>
          <a:p>
            <a:pPr algn="just"/>
            <a:r>
              <a:rPr lang="en-US" sz="1800"/>
              <a:t>Harjinder Gill</a:t>
            </a:r>
          </a:p>
          <a:p>
            <a:pPr algn="just"/>
            <a:r>
              <a:rPr lang="en-US" sz="1800"/>
              <a:t>Tanya Agarwal</a:t>
            </a:r>
          </a:p>
          <a:p>
            <a:pPr algn="just"/>
            <a:r>
              <a:rPr lang="en-US" sz="1800"/>
              <a:t>Shafkat Waheed</a:t>
            </a:r>
          </a:p>
          <a:p>
            <a:pPr algn="just"/>
            <a:r>
              <a:rPr lang="en-US" sz="1800"/>
              <a:t>Roxy Leonard Palma</a:t>
            </a:r>
          </a:p>
          <a:p>
            <a:pPr algn="just"/>
            <a:r>
              <a:rPr lang="en-US" sz="1800"/>
              <a:t>Priyam Dua</a:t>
            </a:r>
          </a:p>
          <a:p>
            <a:pPr algn="just"/>
            <a:r>
              <a:rPr lang="en-US" sz="1800"/>
              <a:t>Avinash Gupta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A5274B0-31A4-4084-A52A-A3822D787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234" y="1365249"/>
            <a:ext cx="8585199" cy="5238750"/>
          </a:xfrm>
          <a:prstGeom prst="rect">
            <a:avLst/>
          </a:prstGeom>
        </p:spPr>
      </p:pic>
      <p:sp>
        <p:nvSpPr>
          <p:cNvPr id="4" name="Google Shape;144;p16">
            <a:extLst>
              <a:ext uri="{FF2B5EF4-FFF2-40B4-BE49-F238E27FC236}">
                <a16:creationId xmlns:a16="http://schemas.microsoft.com/office/drawing/2014/main" id="{CFC7AC64-C42C-4E29-A1F5-4E2172F5880A}"/>
              </a:ext>
            </a:extLst>
          </p:cNvPr>
          <p:cNvSpPr txBox="1">
            <a:spLocks/>
          </p:cNvSpPr>
          <p:nvPr/>
        </p:nvSpPr>
        <p:spPr>
          <a:xfrm>
            <a:off x="1580041" y="352351"/>
            <a:ext cx="9018344" cy="748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400"/>
            </a:pPr>
            <a:r>
              <a:rPr lang="en-GB" sz="2400" b="1">
                <a:solidFill>
                  <a:schemeClr val="bg1"/>
                </a:solidFill>
              </a:rPr>
              <a:t>Restaurants List Page</a:t>
            </a:r>
            <a:br>
              <a:rPr lang="en-GB" sz="2400" b="1"/>
            </a:b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245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 idx="4294967295"/>
          </p:nvPr>
        </p:nvSpPr>
        <p:spPr>
          <a:xfrm>
            <a:off x="2611808" y="2996952"/>
            <a:ext cx="7958400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64" y="332656"/>
            <a:ext cx="9865096" cy="6120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</a:pPr>
            <a:r>
              <a:rPr lang="en-GB"/>
              <a:t>Milestone 3</a:t>
            </a:r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indent="-457200">
              <a:spcBef>
                <a:spcPts val="0"/>
              </a:spcBef>
              <a:buSzPts val="1800"/>
              <a:buFont typeface="+mj-lt"/>
              <a:buAutoNum type="arabicPeriod"/>
            </a:pPr>
            <a:endParaRPr lang="en-GB"/>
          </a:p>
          <a:p>
            <a:pPr marL="0" indent="0">
              <a:spcBef>
                <a:spcPts val="0"/>
              </a:spcBef>
              <a:buSzPts val="1800"/>
              <a:buNone/>
            </a:pPr>
            <a:r>
              <a:rPr lang="en-GB"/>
              <a:t> </a:t>
            </a:r>
            <a:br>
              <a:rPr lang="en-GB"/>
            </a:br>
            <a:endParaRPr/>
          </a:p>
        </p:txBody>
      </p:sp>
      <p:sp>
        <p:nvSpPr>
          <p:cNvPr id="4" name="Google Shape;127;p14"/>
          <p:cNvSpPr txBox="1">
            <a:spLocks/>
          </p:cNvSpPr>
          <p:nvPr/>
        </p:nvSpPr>
        <p:spPr>
          <a:xfrm>
            <a:off x="2405849" y="1628800"/>
            <a:ext cx="8316690" cy="457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147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147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4170" indent="-344170">
              <a:spcBef>
                <a:spcPts val="0"/>
              </a:spcBef>
              <a:spcAft>
                <a:spcPts val="1200"/>
              </a:spcAft>
              <a:buSzPts val="1800"/>
            </a:pPr>
            <a:r>
              <a:rPr lang="en-US"/>
              <a:t>Localization Search</a:t>
            </a:r>
          </a:p>
          <a:p>
            <a:pPr marL="344170" indent="-344170">
              <a:spcBef>
                <a:spcPts val="0"/>
              </a:spcBef>
              <a:spcAft>
                <a:spcPts val="1200"/>
              </a:spcAft>
              <a:buSzPts val="1800"/>
            </a:pPr>
            <a:r>
              <a:rPr lang="en-US"/>
              <a:t>Read/Update/Delete Food Item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>
            <a:off x="0" y="0"/>
            <a:ext cx="12189867" cy="685528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1559497" y="808057"/>
            <a:ext cx="9018344" cy="748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</a:pPr>
            <a:r>
              <a:rPr lang="en-GB"/>
              <a:t>Signup Page for Restaurant representative</a:t>
            </a: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1011867" y="1967617"/>
            <a:ext cx="4156744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85750" indent="-285750" algn="just">
              <a:lnSpc>
                <a:spcPct val="120000"/>
              </a:lnSpc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A new Restaurant representative adds the  necessary details to register, and the details will be validated and stored in Azure data studio.  </a:t>
            </a:r>
            <a:endParaRPr lang="en-US"/>
          </a:p>
          <a:p>
            <a:pPr marL="285750" marR="0" lvl="0" indent="-28575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After successful registration, the Signup page emails the registered user and redirects to the </a:t>
            </a:r>
            <a:r>
              <a:rPr lang="en-US" sz="1600">
                <a:solidFill>
                  <a:schemeClr val="lt1"/>
                </a:solidFill>
              </a:rPr>
              <a:t>L</a:t>
            </a: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ogin page to check the Id and password entered in the Signup page. </a:t>
            </a:r>
            <a:r>
              <a:rPr lang="en-GB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600">
              <a:solidFill>
                <a:schemeClr val="lt1"/>
              </a:solidFill>
            </a:endParaRP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Responsive Design: The page responds to changes in browser width by adjusting the placement of the input tabs and the buttons to fit in the available space.   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7344936" y="371149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E2600-3473-445B-9A34-450E7564D8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0435" y="1492397"/>
            <a:ext cx="6163644" cy="53516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>
            <a:off x="0" y="0"/>
            <a:ext cx="12189867" cy="685528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025289" y="17756"/>
            <a:ext cx="10407565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1559497" y="808057"/>
            <a:ext cx="9018344" cy="748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</a:pPr>
            <a:r>
              <a:rPr lang="en-GB"/>
              <a:t>Validation On Sign Up Page</a:t>
            </a: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1011867" y="1554075"/>
            <a:ext cx="4295022" cy="5203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indent="-285750" algn="just">
              <a:lnSpc>
                <a:spcPct val="120000"/>
              </a:lnSpc>
              <a:buClr>
                <a:schemeClr val="accent6"/>
              </a:buClr>
              <a:buSzPts val="1440"/>
              <a:buFont typeface="Arial" panose="020B0604020202020204" pitchFamily="34" charset="0"/>
              <a:buChar char="•"/>
            </a:pPr>
            <a:r>
              <a:rPr lang="en-GB" sz="1600">
                <a:solidFill>
                  <a:schemeClr val="lt1"/>
                </a:solidFill>
              </a:rPr>
              <a:t>After the successful signup an email is sent to the user for the verification process. The verification part is in progress and will be completed in the 4</a:t>
            </a:r>
            <a:r>
              <a:rPr lang="en-GB" sz="1600" baseline="30000">
                <a:solidFill>
                  <a:schemeClr val="lt1"/>
                </a:solidFill>
              </a:rPr>
              <a:t>th</a:t>
            </a:r>
            <a:r>
              <a:rPr lang="en-GB" sz="1600">
                <a:solidFill>
                  <a:schemeClr val="lt1"/>
                </a:solidFill>
              </a:rPr>
              <a:t> sprint.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Clr>
                <a:schemeClr val="accent6"/>
              </a:buClr>
              <a:buSzPts val="1440"/>
              <a:buFont typeface="Arial" panose="020B0604020202020204" pitchFamily="34" charset="0"/>
              <a:buChar char="•"/>
            </a:pPr>
            <a:r>
              <a:rPr lang="en-GB" sz="1600">
                <a:solidFill>
                  <a:schemeClr val="lt1"/>
                </a:solidFill>
              </a:rPr>
              <a:t>Basic email validation and minimum password length of 8 digits.</a:t>
            </a:r>
          </a:p>
          <a:p>
            <a:pPr marL="285750" indent="-285750" algn="just">
              <a:lnSpc>
                <a:spcPct val="120000"/>
              </a:lnSpc>
              <a:spcAft>
                <a:spcPts val="1200"/>
              </a:spcAft>
              <a:buClr>
                <a:schemeClr val="accent6"/>
              </a:buClr>
              <a:buSzPts val="1440"/>
              <a:buFont typeface="Arial" panose="020B0604020202020204" pitchFamily="34" charset="0"/>
              <a:buChar char="•"/>
            </a:pPr>
            <a:r>
              <a:rPr lang="en-GB" sz="1600">
                <a:solidFill>
                  <a:schemeClr val="lt1"/>
                </a:solidFill>
              </a:rPr>
              <a:t>Password is stored in the encrypted format in the database for security purpose.</a:t>
            </a:r>
          </a:p>
          <a:p>
            <a:pPr algn="just">
              <a:lnSpc>
                <a:spcPct val="120000"/>
              </a:lnSpc>
              <a:buClr>
                <a:schemeClr val="accent6"/>
              </a:buClr>
              <a:buSzPts val="1440"/>
            </a:pPr>
            <a:endParaRPr sz="1600">
              <a:solidFill>
                <a:schemeClr val="lt1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7344936" y="371149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B819C4-CAB5-49A4-BC93-87D031AF0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9021" y="1556793"/>
            <a:ext cx="6014329" cy="520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1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57E38-B9C6-4ACC-BA14-D75F9B215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932" y="368788"/>
            <a:ext cx="7950984" cy="1081705"/>
          </a:xfrm>
        </p:spPr>
        <p:txBody>
          <a:bodyPr/>
          <a:lstStyle/>
          <a:p>
            <a:pPr algn="ctr"/>
            <a:r>
              <a:rPr lang="en-US"/>
              <a:t>Mobile View of Sign Up Page: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7FA92F-620A-4026-B5DA-3164494E0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251" y="1598124"/>
            <a:ext cx="2724150" cy="4857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243AB2-3792-4B58-AA23-4A4D52FA9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865" y="1598124"/>
            <a:ext cx="2752725" cy="49244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532848-7FA5-4FA9-BB30-EE280DC9B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986" y="1598124"/>
            <a:ext cx="27051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5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>
            <a:off x="0" y="0"/>
            <a:ext cx="12189867" cy="685528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78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9525" y="9525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043045" y="0"/>
            <a:ext cx="10378001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1559497" y="808057"/>
            <a:ext cx="9018344" cy="748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</a:pPr>
            <a:r>
              <a:rPr lang="en-GB"/>
              <a:t>Login Page for Restaurant representative</a:t>
            </a: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1107117" y="1988783"/>
            <a:ext cx="4156744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indent="-285750" algn="just">
              <a:lnSpc>
                <a:spcPct val="120000"/>
              </a:lnSpc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The Restaurant representative that is already registered  adds the  necessary details to login, the details entered will be validated and verified.  </a:t>
            </a:r>
            <a:endParaRPr lang="en-US"/>
          </a:p>
          <a:p>
            <a:pPr marL="285750" marR="0" lvl="0" indent="-28575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US" sz="1600">
                <a:solidFill>
                  <a:schemeClr val="lt1"/>
                </a:solidFill>
              </a:rPr>
              <a:t>Detects and inform whether Caps Lock is on by the user.</a:t>
            </a:r>
          </a:p>
          <a:p>
            <a:pPr marL="285750" marR="0" lvl="0" indent="-28575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US" sz="1600">
                <a:solidFill>
                  <a:schemeClr val="lt1"/>
                </a:solidFill>
              </a:rPr>
              <a:t>If the password is wrong, the system will alert the user about it and ask them to enter again.</a:t>
            </a:r>
          </a:p>
        </p:txBody>
      </p:sp>
      <p:sp>
        <p:nvSpPr>
          <p:cNvPr id="146" name="Google Shape;146;p16"/>
          <p:cNvSpPr/>
          <p:nvPr/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7344936" y="371149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0648A3-0B6A-4B88-BB5F-F7A524505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9901" y="2206280"/>
            <a:ext cx="5664200" cy="330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2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E5A28C6-DAAA-4AFF-AF7F-98846580FB17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3B714-3D56-47D0-8917-BA2D1658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324" y="2107952"/>
            <a:ext cx="3970986" cy="1900473"/>
          </a:xfrm>
        </p:spPr>
        <p:txBody>
          <a:bodyPr/>
          <a:lstStyle/>
          <a:p>
            <a:pPr algn="ctr"/>
            <a:r>
              <a:rPr lang="en-US"/>
              <a:t>Mobile View of our Login Page: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6A7CEF-E81A-4C8F-A71F-C70BEC324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107" y="87281"/>
            <a:ext cx="3774234" cy="651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05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8BCD35-4534-4129-A6FC-3AAF31C13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6029" y="402154"/>
            <a:ext cx="7958331" cy="1077229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Add Post Available Food</a:t>
            </a:r>
          </a:p>
        </p:txBody>
      </p:sp>
      <p:sp>
        <p:nvSpPr>
          <p:cNvPr id="8" name="Google Shape;145;p16">
            <a:extLst>
              <a:ext uri="{FF2B5EF4-FFF2-40B4-BE49-F238E27FC236}">
                <a16:creationId xmlns:a16="http://schemas.microsoft.com/office/drawing/2014/main" id="{3D3EDCBB-9388-4649-A3EF-E241C257C9E2}"/>
              </a:ext>
            </a:extLst>
          </p:cNvPr>
          <p:cNvSpPr txBox="1"/>
          <p:nvPr/>
        </p:nvSpPr>
        <p:spPr>
          <a:xfrm>
            <a:off x="936538" y="1104141"/>
            <a:ext cx="10316244" cy="12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indent="-285750" algn="just">
              <a:lnSpc>
                <a:spcPct val="120000"/>
              </a:lnSpc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This will be used by the restaurants to add the available food items, along with its detailed information.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108F46-AE33-4417-9B07-28709286B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701" y="1988598"/>
            <a:ext cx="7480597" cy="486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5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>
            <a:off x="0" y="0"/>
            <a:ext cx="12189867" cy="685528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1580041" y="352351"/>
            <a:ext cx="9018344" cy="748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algn="ctr">
              <a:buSzPts val="3400"/>
            </a:pPr>
            <a:r>
              <a:rPr lang="en-GB"/>
              <a:t>Restaurants List Page</a:t>
            </a:r>
            <a:br>
              <a:rPr lang="en-GB"/>
            </a:br>
            <a:endParaRPr lang="en-GB"/>
          </a:p>
        </p:txBody>
      </p:sp>
      <p:sp>
        <p:nvSpPr>
          <p:cNvPr id="145" name="Google Shape;145;p16"/>
          <p:cNvSpPr txBox="1"/>
          <p:nvPr/>
        </p:nvSpPr>
        <p:spPr>
          <a:xfrm>
            <a:off x="936538" y="1104141"/>
            <a:ext cx="10316244" cy="126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285750" indent="-285750" algn="just">
              <a:lnSpc>
                <a:spcPct val="120000"/>
              </a:lnSpc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After a user has successfully logged in, the list of restaurants will be available.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GB" sz="1600">
                <a:solidFill>
                  <a:schemeClr val="lt1"/>
                </a:solidFill>
              </a:rPr>
              <a:t>In the search bar the user can enter the zip code and all the restaurants for that zip code will be shown to the user.</a:t>
            </a: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buClr>
                <a:schemeClr val="accent6"/>
              </a:buClr>
              <a:buSzPts val="1440"/>
              <a:buFont typeface="Noto Sans Symbols"/>
              <a:buChar char="▪"/>
            </a:pPr>
            <a:r>
              <a:rPr lang="en-US" sz="1600">
                <a:solidFill>
                  <a:schemeClr val="lt1"/>
                </a:solidFill>
              </a:rPr>
              <a:t>The page will be updated and new data will be available when the restaurant representative register with restaurant details.</a:t>
            </a:r>
            <a:endParaRPr lang="en-GB">
              <a:solidFill>
                <a:schemeClr val="lt1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7344936" y="371149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384032" y="2105202"/>
            <a:ext cx="439248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endParaRPr lang="en-US" sz="2800" b="1" cap="none" spc="0">
              <a:ln w="12700">
                <a:solidFill>
                  <a:srgbClr val="C5FAEB">
                    <a:satMod val="155000"/>
                  </a:srgb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288338-4A6A-44A4-8C7D-1FED1794F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9590" y="2423644"/>
            <a:ext cx="7634855" cy="43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54618"/>
      </p:ext>
    </p:extLst>
  </p:cSld>
  <p:clrMapOvr>
    <a:masterClrMapping/>
  </p:clrMapOvr>
</p:sld>
</file>

<file path=ppt/theme/theme1.xml><?xml version="1.0" encoding="utf-8"?>
<a:theme xmlns:a="http://schemas.openxmlformats.org/drawingml/2006/main" name="Madison">
  <a:themeElements>
    <a:clrScheme name="Madison">
      <a:dk1>
        <a:srgbClr val="000000"/>
      </a:dk1>
      <a:lt1>
        <a:srgbClr val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Madison</vt:lpstr>
      <vt:lpstr>Nurture Community</vt:lpstr>
      <vt:lpstr>Milestone 3</vt:lpstr>
      <vt:lpstr>Signup Page for Restaurant representative</vt:lpstr>
      <vt:lpstr>Validation On Sign Up Page</vt:lpstr>
      <vt:lpstr>Mobile View of Sign Up Page:</vt:lpstr>
      <vt:lpstr>Login Page for Restaurant representative</vt:lpstr>
      <vt:lpstr>Mobile View of our Login Page:</vt:lpstr>
      <vt:lpstr>Add Post Available Food</vt:lpstr>
      <vt:lpstr>Restaurants List Page </vt:lpstr>
      <vt:lpstr>PowerPoint Presentation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Nurture Community</dc:title>
  <dc:creator>Priyam Dua</dc:creator>
  <cp:revision>1</cp:revision>
  <dcterms:modified xsi:type="dcterms:W3CDTF">2021-07-21T14:08:12Z</dcterms:modified>
</cp:coreProperties>
</file>

<file path=docProps/thumbnail.jpeg>
</file>